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4" r:id="rId3"/>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CC"/>
    <a:srgbClr val="777777"/>
    <a:srgbClr val="003399"/>
    <a:srgbClr val="0079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73" autoAdjust="0"/>
  </p:normalViewPr>
  <p:slideViewPr>
    <p:cSldViewPr>
      <p:cViewPr>
        <p:scale>
          <a:sx n="125" d="100"/>
          <a:sy n="125" d="100"/>
        </p:scale>
        <p:origin x="-1272" y="-8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17EBC0F-F2BD-4733-AAA8-7E8FCB220E06}" type="datetimeFigureOut">
              <a:rPr lang="pl-PL" smtClean="0"/>
              <a:pPr/>
              <a:t>2018-02-27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3DB5339-D5D5-41E5-AF4A-992889370E7F}" type="slidenum">
              <a:rPr lang="pl-PL" smtClean="0"/>
              <a:pPr/>
              <a:t>‹#›</a:t>
            </a:fld>
            <a:endParaRPr lang="pl-PL"/>
          </a:p>
        </p:txBody>
      </p:sp>
    </p:spTree>
  </p:cSld>
  <p:clrMapOvr>
    <a:masterClrMapping/>
  </p:clrMapOvr>
  <p:transition spd="med" advClick="0" advTm="6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17EBC0F-F2BD-4733-AAA8-7E8FCB220E06}" type="datetimeFigureOut">
              <a:rPr lang="pl-PL" smtClean="0"/>
              <a:pPr/>
              <a:t>2018-02-27</a:t>
            </a:fld>
            <a:endParaRPr lang="pl-PL"/>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3DB5339-D5D5-41E5-AF4A-992889370E7F}"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6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85745"/>
      </p:ext>
    </p:extLst>
  </p:cSld>
  <p:clrMapOvr>
    <a:masterClrMapping/>
  </p:clrMapOvr>
  <p:transition spd="med" advTm="7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ole tekstowe 2"/>
          <p:cNvSpPr txBox="1"/>
          <p:nvPr/>
        </p:nvSpPr>
        <p:spPr>
          <a:xfrm>
            <a:off x="467544" y="1635646"/>
            <a:ext cx="4896544" cy="2123658"/>
          </a:xfrm>
          <a:prstGeom prst="rect">
            <a:avLst/>
          </a:prstGeom>
          <a:noFill/>
        </p:spPr>
        <p:txBody>
          <a:bodyPr wrap="square" rtlCol="0">
            <a:spAutoFit/>
          </a:bodyPr>
          <a:lstStyle/>
          <a:p>
            <a:endParaRPr lang="pl-PL" sz="1200" dirty="0">
              <a:solidFill>
                <a:schemeClr val="tx1">
                  <a:lumMod val="50000"/>
                  <a:lumOff val="50000"/>
                </a:schemeClr>
              </a:solidFill>
            </a:endParaRPr>
          </a:p>
          <a:p>
            <a:r>
              <a:rPr lang="pl-PL" sz="1200" dirty="0">
                <a:solidFill>
                  <a:schemeClr val="tx1">
                    <a:lumMod val="65000"/>
                    <a:lumOff val="35000"/>
                  </a:schemeClr>
                </a:solidFill>
                <a:latin typeface="+mj-lt"/>
              </a:rPr>
              <a:t>Przysucha, Olsztyn, Ełk, Giżycko, Gdańsk, Warszawa, Kraków, Stargard, Gryfino, Świnoujście, Bochnia, Sulechów, Bartoszyce, Kętrzyn, Giżycko, Jerzmanowice-Przeginia, Wołomin, Ostróda, Bydgoszcz, Olsztyn, Lubań, Legionowo, Białystok, Tarnów, Maków, Tarnów, Gorzów Wielkopolski, Czarna Dąbrówka, Nysa, Drawsko Pomorskie, Podkarpacki, Węgrów, Mrągowo, Wyszków, Limanowa, Bochnia, Kielce, Kędzierzyn Koźle, Mrągowo, Oława, Sokółka, Gryfice, Brzesko, Białystok, Nakło nad Notecią, Mrocza, Wąbrzeźno, Iława, Brzeszcze, Szczecin, Police, Łobez, Hajnówka, Przasnysz, Pisz, Zambrów, Pułtusk, Mińsk Mazowiecki, Żyrardów, Szydłowiec, Sierpc, Polkowice, Mońki </a:t>
            </a:r>
          </a:p>
        </p:txBody>
      </p:sp>
    </p:spTree>
    <p:extLst>
      <p:ext uri="{BB962C8B-B14F-4D97-AF65-F5344CB8AC3E}">
        <p14:creationId xmlns:p14="http://schemas.microsoft.com/office/powerpoint/2010/main" val="4274325053"/>
      </p:ext>
    </p:extLst>
  </p:cSld>
  <p:clrMapOvr>
    <a:masterClrMapping/>
  </p:clrMapOvr>
  <p:transition spd="med" advTm="7000">
    <p:fade/>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437</TotalTime>
  <Words>132</Words>
  <Application>Microsoft Office PowerPoint</Application>
  <PresentationFormat>Pokaz na ekranie (16:9)</PresentationFormat>
  <Paragraphs>2</Paragraphs>
  <Slides>2</Slides>
  <Notes>0</Notes>
  <HiddenSlides>0</HiddenSlides>
  <MMClips>0</MMClips>
  <ScaleCrop>false</ScaleCrop>
  <HeadingPairs>
    <vt:vector size="4" baseType="variant">
      <vt:variant>
        <vt:lpstr>Motyw</vt:lpstr>
      </vt:variant>
      <vt:variant>
        <vt:i4>1</vt:i4>
      </vt:variant>
      <vt:variant>
        <vt:lpstr>Tytuły slajdów</vt:lpstr>
      </vt:variant>
      <vt:variant>
        <vt:i4>2</vt:i4>
      </vt:variant>
    </vt:vector>
  </HeadingPairs>
  <TitlesOfParts>
    <vt:vector size="3" baseType="lpstr">
      <vt:lpstr>Motyw pakietu Office</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WOT</dc:title>
  <dc:creator>ANNA JAKUBCZYK - OPRACOWANIE GRAFICZNE</dc:creator>
  <cp:lastModifiedBy>Jakubczyk Anna</cp:lastModifiedBy>
  <cp:revision>78</cp:revision>
  <dcterms:created xsi:type="dcterms:W3CDTF">2016-12-06T21:35:13Z</dcterms:created>
  <dcterms:modified xsi:type="dcterms:W3CDTF">2018-02-27T13:24:51Z</dcterms:modified>
</cp:coreProperties>
</file>